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4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1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5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93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24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97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942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78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19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1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67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17F56-8318-436C-B119-2674ABEF315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5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Franklin Gothic Heavy" panose="020B0903020102020204" pitchFamily="34" charset="0"/>
              </a:rPr>
              <a:t>T S Eliot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					</a:t>
            </a:r>
          </a:p>
          <a:p>
            <a:r>
              <a:rPr lang="en-US" dirty="0"/>
              <a:t>						</a:t>
            </a:r>
            <a:r>
              <a:rPr lang="en-US" sz="3200" dirty="0">
                <a:latin typeface="Franklin Gothic Heavy" panose="020B0903020102020204" pitchFamily="34" charset="0"/>
              </a:rPr>
              <a:t>- Seema C</a:t>
            </a:r>
          </a:p>
        </p:txBody>
      </p:sp>
    </p:spTree>
    <p:extLst>
      <p:ext uri="{BB962C8B-B14F-4D97-AF65-F5344CB8AC3E}">
        <p14:creationId xmlns:p14="http://schemas.microsoft.com/office/powerpoint/2010/main" val="1363518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3200" dirty="0">
              <a:latin typeface="Franklin Gothic Medium Cond" panose="020B0606030402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>
              <a:latin typeface="Franklin Gothic Medium Cond" panose="020B0606030402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dirty="0">
                <a:latin typeface="Franklin Gothic Medium Cond" panose="020B0606030402020204" pitchFamily="34" charset="0"/>
                <a:cs typeface="Times New Roman" panose="02020603050405020304" pitchFamily="18" charset="0"/>
              </a:rPr>
              <a:t>Let us go then, you and I,</a:t>
            </a:r>
          </a:p>
          <a:p>
            <a:pPr marL="0" indent="0" algn="ctr">
              <a:buNone/>
            </a:pPr>
            <a:r>
              <a:rPr lang="en-US" sz="3200" dirty="0">
                <a:latin typeface="Franklin Gothic Medium Cond" panose="020B0606030402020204" pitchFamily="34" charset="0"/>
                <a:cs typeface="Times New Roman" panose="02020603050405020304" pitchFamily="18" charset="0"/>
              </a:rPr>
              <a:t>When the evening is spread out against the sky</a:t>
            </a:r>
          </a:p>
          <a:p>
            <a:pPr marL="0" indent="0" algn="ctr">
              <a:buNone/>
            </a:pPr>
            <a:endParaRPr lang="en-US" sz="3200" dirty="0">
              <a:latin typeface="Franklin Gothic Medium Cond" panose="020B0606030402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>
              <a:latin typeface="Franklin Gothic Medium Cond" panose="020B06060304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Franklin Gothic Medium Cond" panose="020B0606030402020204" pitchFamily="34" charset="0"/>
                <a:cs typeface="Times New Roman" panose="02020603050405020304" pitchFamily="18" charset="0"/>
              </a:rPr>
              <a:t>Question: What could the poem be about?</a:t>
            </a:r>
          </a:p>
          <a:p>
            <a:pPr marL="0" indent="0">
              <a:buNone/>
            </a:pPr>
            <a:r>
              <a:rPr lang="en-US" sz="3200" dirty="0">
                <a:latin typeface="Franklin Gothic Medium Cond" panose="020B0606030402020204" pitchFamily="34" charset="0"/>
                <a:cs typeface="Times New Roman" panose="02020603050405020304" pitchFamily="18" charset="0"/>
              </a:rPr>
              <a:t>Activity: Supply the next few lines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87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 S </a:t>
            </a:r>
            <a:r>
              <a:rPr lang="en-US" dirty="0" err="1"/>
              <a:t>Elloit</a:t>
            </a:r>
            <a:r>
              <a:rPr lang="en-US" dirty="0"/>
              <a:t> (1888-1965)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Franklin Gothic Medium Cond" panose="020B0606030402020204" pitchFamily="34" charset="0"/>
              </a:rPr>
              <a:t>Poet:  Name a poem/ collection by him</a:t>
            </a:r>
          </a:p>
          <a:p>
            <a:r>
              <a:rPr lang="en-US" sz="3200" dirty="0">
                <a:latin typeface="Franklin Gothic Medium Cond" panose="020B0606030402020204" pitchFamily="34" charset="0"/>
              </a:rPr>
              <a:t>Essayist: Give his contribution to literary criticism</a:t>
            </a:r>
          </a:p>
          <a:p>
            <a:r>
              <a:rPr lang="en-US" sz="3200" dirty="0">
                <a:latin typeface="Franklin Gothic Medium Cond" panose="020B0606030402020204" pitchFamily="34" charset="0"/>
              </a:rPr>
              <a:t>			“dissociation of sense”</a:t>
            </a:r>
          </a:p>
          <a:p>
            <a:r>
              <a:rPr lang="en-US" sz="3200" dirty="0">
                <a:latin typeface="Franklin Gothic Medium Cond" panose="020B0606030402020204" pitchFamily="34" charset="0"/>
              </a:rPr>
              <a:t>Playwright: Name a play by him</a:t>
            </a:r>
          </a:p>
          <a:p>
            <a:r>
              <a:rPr lang="en-US" sz="3200" dirty="0">
                <a:latin typeface="Franklin Gothic Medium Cond" panose="020B0606030402020204" pitchFamily="34" charset="0"/>
              </a:rPr>
              <a:t>Editor: “Criterion”</a:t>
            </a:r>
          </a:p>
          <a:p>
            <a:pPr marL="0" indent="0">
              <a:buNone/>
            </a:pPr>
            <a:endParaRPr lang="en-US" sz="3200" dirty="0">
              <a:latin typeface="Franklin Gothic Medium Cond" panose="020B06060304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Franklin Gothic Medium Cond" panose="020B0606030402020204" pitchFamily="34" charset="0"/>
              </a:rPr>
              <a:t>SPOT THE ERRORS IN THE SLIDE!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029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 Gothic Heavy" panose="020B0903020102020204" pitchFamily="34" charset="0"/>
              </a:rPr>
              <a:t>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>
                <a:latin typeface="Franklin Gothic Medium Cond" panose="020B0606030402020204" pitchFamily="34" charset="0"/>
              </a:rPr>
              <a:t>Ennui- a French word an English situation</a:t>
            </a:r>
            <a:endParaRPr lang="en-US" sz="2400" dirty="0">
              <a:latin typeface="Franklin Gothic Medium Cond" panose="020B0606030402020204" pitchFamily="34" charset="0"/>
            </a:endParaRPr>
          </a:p>
          <a:p>
            <a:r>
              <a:rPr lang="en-US" sz="3200" dirty="0">
                <a:latin typeface="Franklin Gothic Medium Cond" panose="020B0606030402020204" pitchFamily="34" charset="0"/>
              </a:rPr>
              <a:t>Isolation</a:t>
            </a:r>
          </a:p>
          <a:p>
            <a:r>
              <a:rPr lang="en-US" sz="3200" dirty="0">
                <a:latin typeface="Franklin Gothic Medium Cond" panose="020B0606030402020204" pitchFamily="34" charset="0"/>
              </a:rPr>
              <a:t>Fragmentation</a:t>
            </a:r>
          </a:p>
          <a:p>
            <a:r>
              <a:rPr lang="en-US" sz="3200" dirty="0">
                <a:latin typeface="Franklin Gothic Medium Cond" panose="020B0606030402020204" pitchFamily="34" charset="0"/>
              </a:rPr>
              <a:t>The aporia between thought and action</a:t>
            </a:r>
          </a:p>
          <a:p>
            <a:r>
              <a:rPr lang="en-US" sz="3200" dirty="0">
                <a:latin typeface="Franklin Gothic Medium Cond" panose="020B0606030402020204" pitchFamily="34" charset="0"/>
              </a:rPr>
              <a:t>Animal Imagery- scuttling, slinking</a:t>
            </a:r>
          </a:p>
          <a:p>
            <a:endParaRPr lang="en-US" sz="3200" dirty="0">
              <a:latin typeface="Franklin Gothic Medium Cond" panose="020B0606030402020204" pitchFamily="34" charset="0"/>
            </a:endParaRPr>
          </a:p>
          <a:p>
            <a:endParaRPr lang="en-US" sz="3200" dirty="0">
              <a:latin typeface="Franklin Gothic Medium Cond" panose="020B0606030402020204" pitchFamily="34" charset="0"/>
            </a:endParaRPr>
          </a:p>
          <a:p>
            <a:r>
              <a:rPr lang="en-US" sz="3200" dirty="0">
                <a:latin typeface="Franklin Gothic Medium Cond" panose="020B0606030402020204" pitchFamily="34" charset="0"/>
              </a:rPr>
              <a:t>Questions: What is Aporia?  </a:t>
            </a:r>
          </a:p>
          <a:p>
            <a:pPr marL="0" indent="0">
              <a:buNone/>
            </a:pPr>
            <a:r>
              <a:rPr lang="en-US" sz="3200" dirty="0">
                <a:latin typeface="Franklin Gothic Medium Cond" panose="020B0606030402020204" pitchFamily="34" charset="0"/>
              </a:rPr>
              <a:t>	           Do these features express Modernism?</a:t>
            </a:r>
          </a:p>
          <a:p>
            <a:pPr marL="0" indent="0">
              <a:buNone/>
            </a:pPr>
            <a:r>
              <a:rPr lang="en-US" sz="3200" dirty="0">
                <a:latin typeface="Franklin Gothic Medium Cond" panose="020B0606030402020204" pitchFamily="34" charset="0"/>
              </a:rPr>
              <a:t>                         Locate the words used to describe animal imagery in his poems</a:t>
            </a:r>
            <a:endParaRPr lang="en-US" sz="2200" dirty="0">
              <a:latin typeface="Franklin Gothic Medium Cond" panose="020B0606030402020204" pitchFamily="34" charset="0"/>
            </a:endParaRPr>
          </a:p>
          <a:p>
            <a:pPr marL="0" indent="0">
              <a:buNone/>
            </a:pPr>
            <a:endParaRPr lang="en-US" sz="3200" dirty="0">
              <a:latin typeface="Franklin Gothic Medium Cond" panose="020B0606030402020204" pitchFamily="34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36876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 Gothic Heavy" panose="020B0903020102020204" pitchFamily="34" charset="0"/>
              </a:rPr>
              <a:t>Eliot’s Indian Connection: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Bhagvad</a:t>
            </a:r>
            <a:r>
              <a:rPr lang="en-US" dirty="0"/>
              <a:t>-Gita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Four Quartets:</a:t>
            </a:r>
          </a:p>
          <a:p>
            <a:pPr marL="0" indent="0" algn="ctr">
              <a:buNone/>
            </a:pPr>
            <a:r>
              <a:rPr lang="en-US" dirty="0"/>
              <a:t>Time present and time past</a:t>
            </a:r>
          </a:p>
          <a:p>
            <a:pPr marL="0" indent="0" algn="ctr">
              <a:buNone/>
            </a:pPr>
            <a:r>
              <a:rPr lang="en-US" dirty="0"/>
              <a:t>Are both perhaps present in time future</a:t>
            </a:r>
          </a:p>
          <a:p>
            <a:pPr marL="0" indent="0" algn="ctr">
              <a:buNone/>
            </a:pPr>
            <a:r>
              <a:rPr lang="en-US" dirty="0"/>
              <a:t>And time future contained in time past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Question: How does this connect to postmodernism?</a:t>
            </a:r>
          </a:p>
        </p:txBody>
      </p:sp>
    </p:spTree>
    <p:extLst>
      <p:ext uri="{BB962C8B-B14F-4D97-AF65-F5344CB8AC3E}">
        <p14:creationId xmlns:p14="http://schemas.microsoft.com/office/powerpoint/2010/main" val="2900188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 Gothic Heavy" panose="020B0903020102020204" pitchFamily="34" charset="0"/>
              </a:rPr>
              <a:t>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76392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>
                <a:latin typeface="Franklin Gothic Medium Cond" panose="020B0606030402020204" pitchFamily="34" charset="0"/>
              </a:rPr>
              <a:t>Describes the spiritual and psychological challenges to the human soul</a:t>
            </a:r>
          </a:p>
          <a:p>
            <a:pPr marL="0" indent="0">
              <a:buNone/>
            </a:pPr>
            <a:r>
              <a:rPr lang="en-US" sz="3200" dirty="0">
                <a:latin typeface="Franklin Gothic Medium Cond" panose="020B0606030402020204" pitchFamily="34" charset="0"/>
              </a:rPr>
              <a:t>	Question: Does it deal with Good vs Evil?</a:t>
            </a:r>
          </a:p>
          <a:p>
            <a:endParaRPr lang="en-US" sz="3200" dirty="0">
              <a:latin typeface="Franklin Gothic Medium Cond" panose="020B0606030402020204" pitchFamily="34" charset="0"/>
            </a:endParaRPr>
          </a:p>
          <a:p>
            <a:r>
              <a:rPr lang="en-US" sz="3200" dirty="0">
                <a:latin typeface="Franklin Gothic Medium Cond" panose="020B0606030402020204" pitchFamily="34" charset="0"/>
              </a:rPr>
              <a:t>Omens, portents, visions</a:t>
            </a:r>
          </a:p>
          <a:p>
            <a:pPr marL="0" indent="0">
              <a:buNone/>
            </a:pPr>
            <a:r>
              <a:rPr lang="en-US" sz="3200" dirty="0">
                <a:latin typeface="Franklin Gothic Medium Cond" panose="020B0606030402020204" pitchFamily="34" charset="0"/>
              </a:rPr>
              <a:t>	Question: Is there a vision of the future?</a:t>
            </a:r>
          </a:p>
          <a:p>
            <a:endParaRPr lang="en-US" sz="3200" dirty="0">
              <a:latin typeface="Franklin Gothic Medium Cond" panose="020B0606030402020204" pitchFamily="34" charset="0"/>
            </a:endParaRPr>
          </a:p>
          <a:p>
            <a:r>
              <a:rPr lang="en-US" sz="3200" dirty="0">
                <a:latin typeface="Franklin Gothic Medium Cond" panose="020B0606030402020204" pitchFamily="34" charset="0"/>
              </a:rPr>
              <a:t>Retribution and redemption</a:t>
            </a:r>
          </a:p>
          <a:p>
            <a:pPr marL="0" indent="0">
              <a:buNone/>
            </a:pPr>
            <a:r>
              <a:rPr lang="en-US" sz="3200" dirty="0">
                <a:latin typeface="Franklin Gothic Medium Cond" panose="020B0606030402020204" pitchFamily="34" charset="0"/>
              </a:rPr>
              <a:t>	Question:  “Eyes” in The Hollow Men- Is there redemption</a:t>
            </a:r>
          </a:p>
          <a:p>
            <a:endParaRPr lang="en-US" sz="3200" dirty="0">
              <a:latin typeface="Franklin Gothic Medium Cond" panose="020B0606030402020204" pitchFamily="34" charset="0"/>
            </a:endParaRPr>
          </a:p>
          <a:p>
            <a:r>
              <a:rPr lang="en-US" sz="3200" dirty="0">
                <a:latin typeface="Franklin Gothic Medium Cond" panose="020B0606030402020204" pitchFamily="34" charset="0"/>
              </a:rPr>
              <a:t>Hints at existential nature of human existence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72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 Gothic Heavy" panose="020B0903020102020204" pitchFamily="34" charset="0"/>
              </a:rPr>
              <a:t>Links: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Franklin Gothic Medium Cond" panose="020B0606030402020204" pitchFamily="34" charset="0"/>
              </a:rPr>
              <a:t>The Voice of T S Eliot- Refer upload Author: Charles Sanders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Franklin Gothic Medium Cond" panose="020B0606030402020204" pitchFamily="34" charset="0"/>
              </a:rPr>
              <a:t>Language in T S Eliot- Refer Upload Author: Danial Harris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Franklin Gothic Medium Cond" panose="020B0606030402020204" pitchFamily="34" charset="0"/>
              </a:rPr>
              <a:t>Magnum Opus- Refer Upload: The Wasteland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Franklin Gothic Medium Cond" panose="020B0606030402020204" pitchFamily="34" charset="0"/>
              </a:rPr>
              <a:t>Religion and Eliot- Refer Upload- The Hippopotamus</a:t>
            </a:r>
          </a:p>
        </p:txBody>
      </p:sp>
    </p:spTree>
    <p:extLst>
      <p:ext uri="{BB962C8B-B14F-4D97-AF65-F5344CB8AC3E}">
        <p14:creationId xmlns:p14="http://schemas.microsoft.com/office/powerpoint/2010/main" val="939000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285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Franklin Gothic Heavy</vt:lpstr>
      <vt:lpstr>Franklin Gothic Medium Cond</vt:lpstr>
      <vt:lpstr>Office Theme</vt:lpstr>
      <vt:lpstr>T S Eliot</vt:lpstr>
      <vt:lpstr>PowerPoint Presentation</vt:lpstr>
      <vt:lpstr>T S Elloit (1888-1965)</vt:lpstr>
      <vt:lpstr>Features</vt:lpstr>
      <vt:lpstr>Eliot’s Indian Connection:</vt:lpstr>
      <vt:lpstr>Themes</vt:lpstr>
      <vt:lpstr>Links: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staff2</dc:creator>
  <cp:lastModifiedBy>Seema C</cp:lastModifiedBy>
  <cp:revision>11</cp:revision>
  <dcterms:created xsi:type="dcterms:W3CDTF">2017-08-16T04:52:10Z</dcterms:created>
  <dcterms:modified xsi:type="dcterms:W3CDTF">2022-02-25T15:04:49Z</dcterms:modified>
</cp:coreProperties>
</file>